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6"/>
  </p:handoutMasterIdLst>
  <p:sldIdLst>
    <p:sldId id="289" r:id="rId2"/>
    <p:sldId id="274" r:id="rId3"/>
    <p:sldId id="290" r:id="rId4"/>
    <p:sldId id="291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DEC"/>
    <a:srgbClr val="B0F3DD"/>
    <a:srgbClr val="25DACB"/>
    <a:srgbClr val="0070C0"/>
    <a:srgbClr val="FF99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97" y="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2198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81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31B9645-AA81-159F-EDBE-0E531DDF6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941994-C2E9-5E4E-8175-FAABE3B42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DE458D8-91AB-E463-3EF7-9C90C1E13C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39966FE-5929-BFB9-5E7E-0446F753E9D4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  <a:solidFill>
            <a:srgbClr val="0070C0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25958DA-8618-864D-8924-17C9A93B353E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E171FB26-4BFD-3B41-46F0-20E26F82D7D4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6966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sais résoudre un problème de dénombrement. 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AE9E52C6-95F7-99E6-6169-C9B54E28EB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  <a:grpFill/>
          </p:spPr>
        </p:pic>
      </p:grpSp>
    </p:spTree>
    <p:extLst>
      <p:ext uri="{BB962C8B-B14F-4D97-AF65-F5344CB8AC3E}">
        <p14:creationId xmlns:p14="http://schemas.microsoft.com/office/powerpoint/2010/main" val="2147676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294" y="257697"/>
            <a:ext cx="7886700" cy="75972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fr-FR" dirty="0"/>
              <a:t>Résous le problème.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1809E01-4980-4E29-3BBB-3973581996FC}"/>
              </a:ext>
            </a:extLst>
          </p:cNvPr>
          <p:cNvSpPr txBox="1"/>
          <p:nvPr/>
        </p:nvSpPr>
        <p:spPr>
          <a:xfrm>
            <a:off x="448294" y="1154567"/>
            <a:ext cx="8258854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fr-FR" sz="2400" b="0" i="0" u="none" strike="noStrike" baseline="0" dirty="0">
                <a:solidFill>
                  <a:srgbClr val="000000"/>
                </a:solidFill>
                <a:latin typeface="Marianne"/>
              </a:rPr>
              <a:t>Une entreprise a produit 48 500 sachets de thé en une semaine. Les sachets sont rangés et vendus dans des cartons de dix boites contenant chacune cent sachets. </a:t>
            </a:r>
          </a:p>
          <a:p>
            <a:r>
              <a:rPr lang="fr-FR" sz="2400" b="1" i="0" u="none" strike="noStrike" baseline="0" dirty="0">
                <a:solidFill>
                  <a:srgbClr val="000000"/>
                </a:solidFill>
                <a:latin typeface="Marianne"/>
              </a:rPr>
              <a:t>Combien l’entreprise va-t-elle pouvoir livrer de cartons à la fin de cette semaine ?</a:t>
            </a:r>
            <a:r>
              <a:rPr lang="fr-FR" sz="2400" b="0" i="0" u="none" strike="noStrike" baseline="0" dirty="0">
                <a:solidFill>
                  <a:srgbClr val="000000"/>
                </a:solidFill>
                <a:latin typeface="Marianne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B0242A3C-90DD-9EDF-7518-7D320C6B7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D70E1493-E3DF-44A5-38EA-4C00BB8A6E3F}"/>
              </a:ext>
            </a:extLst>
          </p:cNvPr>
          <p:cNvSpPr txBox="1"/>
          <p:nvPr/>
        </p:nvSpPr>
        <p:spPr>
          <a:xfrm>
            <a:off x="448294" y="1154567"/>
            <a:ext cx="8258854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fr-FR" sz="2400" b="0" i="0" u="none" strike="noStrike" baseline="0" dirty="0">
                <a:solidFill>
                  <a:srgbClr val="000000"/>
                </a:solidFill>
                <a:latin typeface="Marianne"/>
              </a:rPr>
              <a:t>Une entreprise a produit 48 500 sachets de thé en une semaine. Les sachets sont rangés et vendus dans des cartons de dix boites contenant chacune cent sachets. </a:t>
            </a:r>
          </a:p>
          <a:p>
            <a:r>
              <a:rPr lang="fr-FR" sz="2400" b="1" i="0" u="none" strike="noStrike" baseline="0" dirty="0">
                <a:solidFill>
                  <a:srgbClr val="000000"/>
                </a:solidFill>
                <a:latin typeface="Marianne"/>
              </a:rPr>
              <a:t>Combien l’entreprise va-t-elle pouvoir livrer de cartons pleins à la fin de cette semaine ?</a:t>
            </a:r>
            <a:r>
              <a:rPr lang="fr-FR" sz="2400" b="0" i="0" u="none" strike="noStrike" baseline="0" dirty="0">
                <a:solidFill>
                  <a:srgbClr val="000000"/>
                </a:solidFill>
                <a:latin typeface="Marianne"/>
              </a:rPr>
              <a:t>	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B5D0271-A4E3-9E95-F7D6-494CB128FF6E}"/>
              </a:ext>
            </a:extLst>
          </p:cNvPr>
          <p:cNvSpPr txBox="1"/>
          <p:nvPr/>
        </p:nvSpPr>
        <p:spPr>
          <a:xfrm>
            <a:off x="385055" y="3248738"/>
            <a:ext cx="55303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70C0"/>
                </a:solidFill>
              </a:rPr>
              <a:t>1 carton = 10 boites de 100 sachets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A9BBD1D8-8296-1F2A-51F7-B61167DBAEE4}"/>
              </a:ext>
            </a:extLst>
          </p:cNvPr>
          <p:cNvSpPr txBox="1"/>
          <p:nvPr/>
        </p:nvSpPr>
        <p:spPr>
          <a:xfrm>
            <a:off x="385054" y="3777142"/>
            <a:ext cx="55303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70C0"/>
                </a:solidFill>
              </a:rPr>
              <a:t>1 carton = 10 × 100 = 1 000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B0DB9E9-B3F0-6412-E4ED-7E7C1E6B2900}"/>
              </a:ext>
            </a:extLst>
          </p:cNvPr>
          <p:cNvSpPr txBox="1"/>
          <p:nvPr/>
        </p:nvSpPr>
        <p:spPr>
          <a:xfrm>
            <a:off x="385053" y="4300362"/>
            <a:ext cx="55303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70C0"/>
                </a:solidFill>
              </a:rPr>
              <a:t>1 carton = 10 × 100 = 1 000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26FCF5DA-2418-FE8B-E446-CA63A35912F1}"/>
              </a:ext>
            </a:extLst>
          </p:cNvPr>
          <p:cNvSpPr txBox="1"/>
          <p:nvPr/>
        </p:nvSpPr>
        <p:spPr>
          <a:xfrm>
            <a:off x="448294" y="4998802"/>
            <a:ext cx="553037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70C0"/>
                </a:solidFill>
              </a:rPr>
              <a:t>Pour 48 500 sachets, on peut remplir complètement 48 cartons. </a:t>
            </a:r>
          </a:p>
        </p:txBody>
      </p:sp>
    </p:spTree>
    <p:extLst>
      <p:ext uri="{BB962C8B-B14F-4D97-AF65-F5344CB8AC3E}">
        <p14:creationId xmlns:p14="http://schemas.microsoft.com/office/powerpoint/2010/main" val="2162762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294" y="257697"/>
            <a:ext cx="7886700" cy="75972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fr-FR" dirty="0"/>
              <a:t>Résous le problème.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1809E01-4980-4E29-3BBB-3973581996FC}"/>
              </a:ext>
            </a:extLst>
          </p:cNvPr>
          <p:cNvSpPr txBox="1"/>
          <p:nvPr/>
        </p:nvSpPr>
        <p:spPr>
          <a:xfrm>
            <a:off x="448294" y="1154567"/>
            <a:ext cx="8258854" cy="15696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fr-FR" sz="2400" b="0" i="0" u="none" strike="noStrike" baseline="0" dirty="0">
                <a:solidFill>
                  <a:srgbClr val="000000"/>
                </a:solidFill>
                <a:latin typeface="Marianne"/>
              </a:rPr>
              <a:t>Une entreprise  fabrique 125 725 </a:t>
            </a:r>
            <a:r>
              <a:rPr lang="fr-FR" sz="2400" dirty="0">
                <a:solidFill>
                  <a:srgbClr val="000000"/>
                </a:solidFill>
                <a:latin typeface="Marianne"/>
              </a:rPr>
              <a:t>clous </a:t>
            </a:r>
            <a:r>
              <a:rPr lang="fr-FR" sz="2400" b="0" i="0" u="none" strike="noStrike" baseline="0" dirty="0">
                <a:solidFill>
                  <a:srgbClr val="000000"/>
                </a:solidFill>
                <a:latin typeface="Marianne"/>
              </a:rPr>
              <a:t>en un mois. Les </a:t>
            </a:r>
            <a:r>
              <a:rPr lang="fr-FR" sz="2400" dirty="0">
                <a:solidFill>
                  <a:srgbClr val="000000"/>
                </a:solidFill>
                <a:latin typeface="Marianne"/>
              </a:rPr>
              <a:t>clous </a:t>
            </a:r>
            <a:r>
              <a:rPr lang="fr-FR" sz="2400" b="0" i="0" u="none" strike="noStrike" baseline="0" dirty="0">
                <a:solidFill>
                  <a:srgbClr val="000000"/>
                </a:solidFill>
                <a:latin typeface="Marianne"/>
              </a:rPr>
              <a:t>sont rangés dans des cartons de 10 boites </a:t>
            </a:r>
            <a:r>
              <a:rPr lang="fr-FR" sz="2400" b="0" i="0" u="none" strike="noStrike" baseline="0">
                <a:solidFill>
                  <a:srgbClr val="000000"/>
                </a:solidFill>
                <a:latin typeface="Marianne"/>
              </a:rPr>
              <a:t>contenant chacune</a:t>
            </a:r>
          </a:p>
          <a:p>
            <a:r>
              <a:rPr lang="fr-FR" sz="2400" b="0" i="0" u="none" strike="noStrike" baseline="0">
                <a:solidFill>
                  <a:srgbClr val="000000"/>
                </a:solidFill>
                <a:latin typeface="Marianne"/>
              </a:rPr>
              <a:t>1 </a:t>
            </a:r>
            <a:r>
              <a:rPr lang="fr-FR" sz="2400" b="0" i="0" u="none" strike="noStrike" baseline="0" dirty="0">
                <a:solidFill>
                  <a:srgbClr val="000000"/>
                </a:solidFill>
                <a:latin typeface="Marianne"/>
              </a:rPr>
              <a:t>000 clous. </a:t>
            </a:r>
          </a:p>
          <a:p>
            <a:r>
              <a:rPr lang="fr-FR" sz="2400" b="1" i="0" u="none" strike="noStrike" baseline="0" dirty="0">
                <a:solidFill>
                  <a:srgbClr val="000000"/>
                </a:solidFill>
                <a:latin typeface="Marianne"/>
              </a:rPr>
              <a:t>Combien de cartons sont complètement remplis ?</a:t>
            </a:r>
            <a:r>
              <a:rPr lang="fr-FR" sz="2400" b="0" i="0" u="none" strike="noStrike" baseline="0" dirty="0">
                <a:solidFill>
                  <a:srgbClr val="000000"/>
                </a:solidFill>
                <a:latin typeface="Marianne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02155485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180</Words>
  <Application>Microsoft Office PowerPoint</Application>
  <PresentationFormat>Affichage à l'écran (4:3)</PresentationFormat>
  <Paragraphs>15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Marianne</vt:lpstr>
      <vt:lpstr>Webdings</vt:lpstr>
      <vt:lpstr>Wingdings</vt:lpstr>
      <vt:lpstr>Thème Office</vt:lpstr>
      <vt:lpstr>Présentation PowerPoint</vt:lpstr>
      <vt:lpstr>Résous le problème.</vt:lpstr>
      <vt:lpstr>Correction</vt:lpstr>
      <vt:lpstr>Résous le problème.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94</cp:revision>
  <dcterms:created xsi:type="dcterms:W3CDTF">2023-02-07T14:55:57Z</dcterms:created>
  <dcterms:modified xsi:type="dcterms:W3CDTF">2026-01-29T12:27:59Z</dcterms:modified>
</cp:coreProperties>
</file>